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12192000" cy="6858000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1F"/>
    <a:srgbClr val="00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575" autoAdjust="0"/>
  </p:normalViewPr>
  <p:slideViewPr>
    <p:cSldViewPr snapToGrid="0">
      <p:cViewPr varScale="1">
        <p:scale>
          <a:sx n="76" d="100"/>
          <a:sy n="76" d="100"/>
        </p:scale>
        <p:origin x="132" y="3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4604D82D-732D-0A5F-617F-10603263391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B2FA1D26-095A-8AF6-7111-1A3A936B216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F4500A06-B8B7-78DF-ADA5-5414104091E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EE48E91E-D988-2891-8B90-9D607DA62C5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smtClean="0"/>
            </a:lvl1pPr>
          </a:lstStyle>
          <a:p>
            <a:pPr>
              <a:defRPr/>
            </a:pPr>
            <a:fld id="{068A2C8F-673B-4630-85E1-22CF13F9318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E4FE9439-2B25-040B-AA18-FCE9E439006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16DD72E-CB7A-F283-F803-D0E3BF8677A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888D22F7-4AFF-16B4-AB03-BD9D1C34A0F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E716C93F-5B9D-E486-E873-8083C4800CE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95DAB78D-796F-B5E2-64A5-DF986391DBD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18B301F3-F23B-A892-45FF-5CB7C82247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 smtClean="0"/>
            </a:lvl1pPr>
          </a:lstStyle>
          <a:p>
            <a:pPr>
              <a:defRPr/>
            </a:pPr>
            <a:fld id="{4C34A6A8-5EFD-43C6-B741-972CD5E772D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3B452342-9C18-9813-0DD8-635DE4BA55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E35B806-8146-484F-8905-D3D8F5B2A1D9}" type="slidenum">
              <a:rPr lang="en-US" altLang="ja-JP"/>
              <a:pPr>
                <a:spcBef>
                  <a:spcPct val="0"/>
                </a:spcBef>
              </a:pPr>
              <a:t>1</a:t>
            </a:fld>
            <a:endParaRPr lang="en-US" altLang="ja-JP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CE7FB187-28AE-B8FD-C88F-997A71B70D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B4415FAA-68BC-D7DB-7A80-EBC8DAF72C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B0B83D0-D5E2-9FE9-95C6-FFFFEC3C75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0117C4-C0C5-3D82-8B00-FDA466F701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FFB175-431A-C761-B1FF-370680715D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9FADCD-3388-436F-8A25-7B4DB022C9A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63674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198D28A-A759-C622-1389-1F2B912484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A9AEB7E-0F7A-525E-DE1D-B2ADBE253B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8FA2CB-E209-F801-67B1-865EC0B280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179E7-6B99-4F56-BCCE-64C739F5B45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5774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B3A7432-3848-A5A0-BB8D-DAFEA2537B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779A4FF-C8D6-363D-1C65-20164A9481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87CF3A4-C1F2-4A15-C742-0CE5454C46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D768C9-8C87-4AAD-A788-C304E95021D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76558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F4D3BF-E5C5-8852-4B16-25F7BED2F1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ADA809-7EEA-4EBF-C810-C4AA973617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CA7A23-1D8B-9217-159F-E55389BA4E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8B58B-0220-40F8-9058-95A92E5D3E0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88142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C6AAA08-4913-7B57-B2B0-5FCFFAC3B1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EFB0B26-0ADF-16E5-57AB-6ED1F52132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6ACA178-BB14-B7A8-6294-627F38AE29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DE5C2B-26C3-4597-9F68-1247037304A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2851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06BC77A-6B4B-4BF0-DF5E-088EAB68F4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C903E81-BDE0-AEA2-34B3-A337EF16E4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C3281E1-1C79-A3DC-85BE-64D1642B38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5C7DF-E72F-495D-B872-111C5F08611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77653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E2615AD-70FE-101D-2648-6B75DAA6F4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A2BACA0-8357-D28A-2279-3032CDCA3C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55A011A-8D96-E7D1-E273-F2042B7A02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EDBBA-8663-4AE0-A61F-B0B61456BB3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98697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CF4540-38AB-0167-B4E9-18397092DF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E86EB0-41F9-4911-5B26-B54BEB0DF5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71173F-69F4-AD19-5725-619815F2C9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082BEA-ADDA-4212-833F-DE014B39C64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03245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89BE55-9156-0434-F199-88B57F78C4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F3A6A4-3076-6D0B-4923-D3EFC12D89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3F4781-E4F3-8740-D9D4-76AA3B5F3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8F4FA-2CF0-4829-9847-81130F4F635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30171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A62F6A-F614-5D13-F9F4-570C15C5B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A77D28-45BC-46FB-7972-68FE727C27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87A4278-4995-FDD5-10AB-95556B0063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12FFD5-1808-4942-AB9E-AD8FCF92DC3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7182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87787B-0B83-9850-355B-F174D59872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3A27FD-740A-0A68-7F1D-E815D0907C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FD8264-7A5E-A289-FEC7-39D7964FAF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7355D1-A9CD-42A2-B29A-E6CF6787684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89579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8185E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F7BA86D-0A8C-9368-CA47-426EDBB6EC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F36B301-65EA-678E-3807-34891D641C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8FA2E0A-B83D-AA79-45BB-F4B974405F3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80F8CD7-32FE-363E-DA25-E883978B6D3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CD17AFB-755A-3CDB-1F06-3C52D122030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 smtClean="0"/>
            </a:lvl1pPr>
          </a:lstStyle>
          <a:p>
            <a:pPr>
              <a:defRPr/>
            </a:pPr>
            <a:fld id="{B7367D5D-F8F4-4435-83D4-5BE7DDDA42A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>
            <a:extLst>
              <a:ext uri="{FF2B5EF4-FFF2-40B4-BE49-F238E27FC236}">
                <a16:creationId xmlns:a16="http://schemas.microsoft.com/office/drawing/2014/main" id="{64151360-5041-861A-4BD8-452FBBAD8F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9900" y="2992438"/>
            <a:ext cx="10109200" cy="37274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ja-JP" altLang="en-US" sz="24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演題発表に関連し、開示すべき</a:t>
            </a:r>
            <a:r>
              <a:rPr lang="en-US" altLang="ja-JP" sz="24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CO I </a:t>
            </a:r>
            <a:r>
              <a:rPr lang="ja-JP" altLang="en-US" sz="24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関係にある企業などとして、</a:t>
            </a:r>
            <a:endParaRPr lang="en-US" altLang="ja-JP" sz="2400" b="1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None/>
              <a:tabLst>
                <a:tab pos="2957513" algn="l"/>
                <a:tab pos="8248650" algn="r"/>
              </a:tabLst>
              <a:defRPr/>
            </a:pPr>
            <a:r>
              <a:rPr lang="ja-JP" altLang="en-US" sz="24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① 役員・顧問：	　　　　　　　なし</a:t>
            </a:r>
            <a:endParaRPr lang="en-US" altLang="ja-JP" sz="2400" b="1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None/>
              <a:tabLst>
                <a:tab pos="2957513" algn="l"/>
                <a:tab pos="8248650" algn="r"/>
              </a:tabLst>
              <a:defRPr/>
            </a:pPr>
            <a:r>
              <a:rPr lang="ja-JP" altLang="en-US" sz="24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② 株保有・利益：	　　　　　　　なし</a:t>
            </a:r>
            <a:endParaRPr lang="en-US" altLang="ja-JP" sz="2400" b="1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None/>
              <a:tabLst>
                <a:tab pos="2957513" algn="l"/>
                <a:tab pos="8248650" algn="r"/>
              </a:tabLst>
              <a:defRPr/>
            </a:pPr>
            <a:r>
              <a:rPr lang="ja-JP" altLang="en-US" sz="24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③ 特許使用料：	　　　　　　　なし</a:t>
            </a:r>
            <a:endParaRPr lang="en-US" altLang="ja-JP" sz="2400" b="1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None/>
              <a:tabLst>
                <a:tab pos="2957513" algn="l"/>
                <a:tab pos="8248650" algn="r"/>
              </a:tabLst>
              <a:defRPr/>
            </a:pPr>
            <a:r>
              <a:rPr lang="ja-JP" altLang="en-US" sz="24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④ 講演料：	　　　　　　　なし</a:t>
            </a:r>
            <a:endParaRPr lang="en-US" altLang="ja-JP" sz="2400" b="1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None/>
              <a:tabLst>
                <a:tab pos="2957513" algn="l"/>
                <a:tab pos="8248650" algn="r"/>
              </a:tabLst>
              <a:defRPr/>
            </a:pPr>
            <a:r>
              <a:rPr lang="ja-JP" altLang="en-US" sz="24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⑤ 原稿料：	　　　　　　　なし</a:t>
            </a:r>
            <a:endParaRPr lang="en-US" altLang="ja-JP" sz="2400" b="1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None/>
              <a:tabLst>
                <a:tab pos="2957513" algn="l"/>
                <a:tab pos="8248650" algn="r"/>
              </a:tabLst>
              <a:defRPr/>
            </a:pPr>
            <a:r>
              <a:rPr lang="ja-JP" altLang="en-US" sz="24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⑥ 受託研究・共同研究費：　 　　　○○製薬</a:t>
            </a:r>
            <a:endParaRPr lang="en-US" altLang="ja-JP" sz="2400" b="1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None/>
              <a:tabLst>
                <a:tab pos="2957513" algn="l"/>
                <a:tab pos="8248650" algn="r"/>
              </a:tabLst>
              <a:defRPr/>
            </a:pPr>
            <a:r>
              <a:rPr lang="ja-JP" altLang="en-US" sz="24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⑦ 奨学寄附金：	　　　　　　　○○製薬	</a:t>
            </a:r>
            <a:endParaRPr lang="en-US" altLang="ja-JP" sz="2400" b="1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None/>
              <a:tabLst>
                <a:tab pos="2957513" algn="l"/>
                <a:tab pos="8248650" algn="r"/>
              </a:tabLst>
              <a:defRPr/>
            </a:pPr>
            <a:r>
              <a:rPr lang="ja-JP" altLang="en-US" sz="24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⑧ 寄附講座所属：	　　　　　　　あり（○○製薬）	</a:t>
            </a:r>
            <a:endParaRPr lang="en-US" altLang="ja-JP" sz="2400" b="1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marL="0" indent="0" eaLnBrk="1" hangingPunct="1">
              <a:lnSpc>
                <a:spcPct val="80000"/>
              </a:lnSpc>
              <a:spcBef>
                <a:spcPts val="600"/>
              </a:spcBef>
              <a:buNone/>
              <a:tabLst>
                <a:tab pos="2957513" algn="l"/>
                <a:tab pos="8248650" algn="r"/>
              </a:tabLst>
              <a:defRPr/>
            </a:pPr>
            <a:r>
              <a:rPr lang="ja-JP" altLang="en-US" sz="24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⑨ 贈答品などの報酬：	　　　　　　　なし</a:t>
            </a:r>
            <a:r>
              <a:rPr lang="ja-JP" altLang="en-US" sz="20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	</a:t>
            </a:r>
            <a:endParaRPr lang="en-US" altLang="ja-JP" sz="2000" b="1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8E3B7236-26DD-0C02-4F84-3F227131D2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7500" y="293689"/>
            <a:ext cx="11531600" cy="2568575"/>
          </a:xfrm>
          <a:solidFill>
            <a:srgbClr val="000080"/>
          </a:solidFill>
          <a:ln>
            <a:solidFill>
              <a:srgbClr val="00FF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CN" altLang="en-US" sz="40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日本心療内科学会</a:t>
            </a:r>
            <a:br>
              <a:rPr lang="en-US" altLang="ja-JP" sz="40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</a:br>
            <a:r>
              <a:rPr lang="ja-JP" altLang="en-US" sz="40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ＣＯ Ｉ 開示</a:t>
            </a:r>
            <a:br>
              <a:rPr lang="en-US" altLang="ja-JP" sz="36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</a:br>
            <a:r>
              <a:rPr lang="ja-JP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</a:rPr>
              <a:t>　</a:t>
            </a:r>
            <a:br>
              <a:rPr lang="en-US" altLang="ja-JP" sz="2000" b="1" i="1" dirty="0">
                <a:solidFill>
                  <a:srgbClr val="FFFF1F"/>
                </a:solidFill>
                <a:ea typeface="ＭＳ Ｐゴシック" panose="020B0600070205080204" pitchFamily="50" charset="-128"/>
              </a:rPr>
            </a:br>
            <a:r>
              <a:rPr lang="ja-JP" altLang="en-US" sz="3600" b="1" dirty="0">
                <a:solidFill>
                  <a:srgbClr val="FFFF1F"/>
                </a:solidFill>
                <a:ea typeface="ＭＳ Ｐゴシック" panose="020B0600070205080204" pitchFamily="50" charset="-128"/>
              </a:rPr>
              <a:t>筆頭発表者名：　○○　○○</a:t>
            </a:r>
            <a:endParaRPr lang="en-US" altLang="ja-JP" sz="3600" b="1" dirty="0">
              <a:solidFill>
                <a:srgbClr val="FFFF1F"/>
              </a:solidFill>
              <a:ea typeface="ＭＳ Ｐゴシック" panose="020B0600070205080204" pitchFamily="50" charset="-128"/>
            </a:endParaRPr>
          </a:p>
        </p:txBody>
      </p:sp>
      <p:sp>
        <p:nvSpPr>
          <p:cNvPr id="4100" name="正方形/長方形 4">
            <a:extLst>
              <a:ext uri="{FF2B5EF4-FFF2-40B4-BE49-F238E27FC236}">
                <a16:creationId xmlns:a16="http://schemas.microsoft.com/office/drawing/2014/main" id="{A752E15D-E64A-2C51-70D6-26DA0FFAD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100" y="160338"/>
            <a:ext cx="11887200" cy="6559550"/>
          </a:xfrm>
          <a:prstGeom prst="rect">
            <a:avLst/>
          </a:prstGeom>
          <a:noFill/>
          <a:ln w="381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ja-JP" altLang="en-US"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119</Words>
  <Application>Microsoft Office PowerPoint</Application>
  <PresentationFormat>ワイド画面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Times New Roman</vt:lpstr>
      <vt:lpstr>Default Design</vt:lpstr>
      <vt:lpstr>日本心療内科学会 ＣＯ Ｉ 開示 　 筆頭発表者名：　○○　○○</vt:lpstr>
    </vt:vector>
  </TitlesOfParts>
  <Company>Heart Failure Society of America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waka</dc:creator>
  <cp:lastModifiedBy>大上 紗扶里</cp:lastModifiedBy>
  <cp:revision>99</cp:revision>
  <dcterms:created xsi:type="dcterms:W3CDTF">2009-12-10T12:04:34Z</dcterms:created>
  <dcterms:modified xsi:type="dcterms:W3CDTF">2024-08-27T07:15:03Z</dcterms:modified>
</cp:coreProperties>
</file>